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56E993-DE70-4666-8463-83677F11A018}" v="410" dt="2022-02-15T21:10:56.550"/>
    <p1510:client id="{2311F7F3-C8E6-4E04-8C2B-B55C2D2DC7AF}" v="10" dt="2022-02-18T10:12:52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0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2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41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2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6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1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3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9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9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9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je-YR3r-7I?feature=oemb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8">
            <a:extLst>
              <a:ext uri="{FF2B5EF4-FFF2-40B4-BE49-F238E27FC236}">
                <a16:creationId xmlns:a16="http://schemas.microsoft.com/office/drawing/2014/main" id="{764E0904-5ABD-4DC7-8562-C38580C95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Абстрактное подключение в бледно-серый фон">
            <a:extLst>
              <a:ext uri="{FF2B5EF4-FFF2-40B4-BE49-F238E27FC236}">
                <a16:creationId xmlns:a16="http://schemas.microsoft.com/office/drawing/2014/main" id="{1D6E274B-F843-4C52-95D9-8064ED578A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-2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70452" y="5156891"/>
            <a:ext cx="5257800" cy="1701570"/>
          </a:xfrm>
        </p:spPr>
        <p:txBody>
          <a:bodyPr anchor="b">
            <a:normAutofit fontScale="90000"/>
          </a:bodyPr>
          <a:lstStyle/>
          <a:p>
            <a:r>
              <a:rPr lang="ru-RU" sz="4400" dirty="0">
                <a:ea typeface="+mj-lt"/>
                <a:cs typeface="+mj-lt"/>
              </a:rPr>
              <a:t>О сколько нам открытий чудных Готовят просвещенья дух И опыт, сын ошибок трудных, И гений, парадоксов друг...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7DA9B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ACE81-B868-438F-BBC5-8C01D62FE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Задача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6EEF2B-F302-4ADE-9E24-56CC4F74C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r>
              <a:rPr lang="ru-RU" sz="3200" dirty="0">
                <a:ea typeface="+mn-lt"/>
                <a:cs typeface="+mn-lt"/>
              </a:rPr>
              <a:t>С какой силой действует танк на поверхность, если при площади его гусениц – 3 м</a:t>
            </a:r>
            <a:r>
              <a:rPr lang="ru-RU" sz="3200" baseline="30000" dirty="0">
                <a:ea typeface="+mn-lt"/>
                <a:cs typeface="+mn-lt"/>
              </a:rPr>
              <a:t>2</a:t>
            </a:r>
            <a:r>
              <a:rPr lang="ru-RU" sz="3200" dirty="0">
                <a:ea typeface="+mn-lt"/>
                <a:cs typeface="+mn-lt"/>
              </a:rPr>
              <a:t>, давление его на поверхность будет 15 000 Па?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60021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717E5B-2C1D-4094-9D25-6FF6FBD92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834243"/>
            <a:ext cx="3781618" cy="3189514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rgbClr val="7DA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8A270-1D26-459B-BD49-DDFAB4B16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510" y="2785830"/>
            <a:ext cx="3010737" cy="176561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Домашнее задание:</a:t>
            </a:r>
            <a:r>
              <a:rPr lang="ru-RU" sz="3200" dirty="0">
                <a:solidFill>
                  <a:srgbClr val="FFFFFF"/>
                </a:solidFill>
              </a:rPr>
              <a:t>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C804F9-20EC-4C84-A8D5-E16249201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8675" y="964850"/>
            <a:ext cx="6615125" cy="49283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/>
              <a:t>Параграф № 35, упражнение 14 (2-4)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002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CE1AED4-C7FF-4468-BF54-4470A0A3E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Человек, держащий компас">
            <a:extLst>
              <a:ext uri="{FF2B5EF4-FFF2-40B4-BE49-F238E27FC236}">
                <a16:creationId xmlns:a16="http://schemas.microsoft.com/office/drawing/2014/main" id="{EB8D2867-EB6A-4487-82F9-604854DD23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814" r="6" b="2775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DE94FAB-AA60-43B4-A2C3-3A940B9A9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44000">
                <a:schemeClr val="tx1">
                  <a:alpha val="40000"/>
                </a:schemeClr>
              </a:gs>
              <a:gs pos="100000">
                <a:schemeClr val="tx1">
                  <a:alpha val="7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5A1629-59C7-4C05-AF9F-1561C6EFE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16721"/>
            <a:ext cx="9144000" cy="11526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i="1">
                <a:solidFill>
                  <a:schemeClr val="bg1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5719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5D6AE-7F74-4922-889E-DACC2996E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пропущенные слова: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4F6B77-DD7B-4071-91DC-30E385C18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3200" dirty="0"/>
              <a:t>У больного повысилось кровяное …........</a:t>
            </a:r>
          </a:p>
          <a:p>
            <a:r>
              <a:rPr lang="ru-RU" sz="3200" dirty="0"/>
              <a:t>Атмосферное …........ резко падает - возможны осадки.</a:t>
            </a:r>
          </a:p>
          <a:p>
            <a:r>
              <a:rPr lang="ru-RU" sz="3200" dirty="0"/>
              <a:t>Тренер пытался оказать психологическое …........ на судью.</a:t>
            </a:r>
          </a:p>
        </p:txBody>
      </p:sp>
    </p:spTree>
    <p:extLst>
      <p:ext uri="{BB962C8B-B14F-4D97-AF65-F5344CB8AC3E}">
        <p14:creationId xmlns:p14="http://schemas.microsoft.com/office/powerpoint/2010/main" val="294080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7DA9B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B29FD3-48A1-4528-8686-4E5883C0A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87" y="627048"/>
            <a:ext cx="4424367" cy="5431376"/>
          </a:xfrm>
        </p:spPr>
        <p:txBody>
          <a:bodyPr>
            <a:normAutofit/>
          </a:bodyPr>
          <a:lstStyle/>
          <a:p>
            <a:r>
              <a:rPr lang="ru-RU" sz="2800" dirty="0">
                <a:ea typeface="+mj-lt"/>
                <a:cs typeface="+mj-lt"/>
              </a:rPr>
              <a:t>ДАВИТЬ, </a:t>
            </a:r>
            <a:r>
              <a:rPr lang="ru-RU" sz="2800" dirty="0" err="1">
                <a:ea typeface="+mj-lt"/>
                <a:cs typeface="+mj-lt"/>
              </a:rPr>
              <a:t>давнуть</a:t>
            </a:r>
            <a:r>
              <a:rPr lang="ru-RU" sz="2800" dirty="0">
                <a:ea typeface="+mj-lt"/>
                <a:cs typeface="+mj-lt"/>
              </a:rPr>
              <a:t>, сдавливать что-то, гнести, нагнетать, пригнетать, угнетать; жать, сжимать, нажимать, прижимать; тискать, притискивать; теснить; налегать, обременять тяжестью, </a:t>
            </a:r>
            <a:r>
              <a:rPr lang="ru-RU" sz="2800" b="1" dirty="0">
                <a:ea typeface="+mj-lt"/>
                <a:cs typeface="+mj-lt"/>
              </a:rPr>
              <a:t>жать силою</a:t>
            </a:r>
            <a:r>
              <a:rPr lang="ru-RU" sz="2800" dirty="0">
                <a:ea typeface="+mj-lt"/>
                <a:cs typeface="+mj-lt"/>
              </a:rPr>
              <a:t>, в прямом и переносном смысле. </a:t>
            </a:r>
            <a:endParaRPr lang="ru-RU" sz="2800" dirty="0"/>
          </a:p>
        </p:txBody>
      </p:sp>
      <p:pic>
        <p:nvPicPr>
          <p:cNvPr id="7" name="Рисунок 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8A2399E-EBD1-408E-AF8C-055C597C29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2210" y="566612"/>
            <a:ext cx="4329202" cy="5713562"/>
          </a:xfrm>
        </p:spPr>
      </p:pic>
    </p:spTree>
    <p:extLst>
      <p:ext uri="{BB962C8B-B14F-4D97-AF65-F5344CB8AC3E}">
        <p14:creationId xmlns:p14="http://schemas.microsoft.com/office/powerpoint/2010/main" val="256146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134706B-150F-487B-B4FB-34C10219C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rgbClr val="7DA9B1"/>
          </a:solidFill>
          <a:ln w="32707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AE347-D281-454F-B60D-D9B540B2F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737" y="762472"/>
            <a:ext cx="5541054" cy="21494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i="1" dirty="0" err="1"/>
              <a:t>Тема</a:t>
            </a:r>
            <a:r>
              <a:rPr lang="en-US" sz="4800" b="1" i="1" dirty="0"/>
              <a:t> </a:t>
            </a:r>
            <a:r>
              <a:rPr lang="en-US" sz="4800" b="1" i="1" dirty="0" err="1"/>
              <a:t>урока</a:t>
            </a:r>
            <a:r>
              <a:rPr lang="en-US" sz="4800" b="1" i="1" dirty="0"/>
              <a:t>:</a:t>
            </a:r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id="{E92A4E8A-9E47-4E04-B8D9-2C33BD48A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664" y="4042041"/>
            <a:ext cx="7723577" cy="119187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3600" cap="all" dirty="0"/>
              <a:t>"</a:t>
            </a:r>
            <a:r>
              <a:rPr lang="en-US" sz="3600" cap="all" dirty="0" err="1"/>
              <a:t>Давление</a:t>
            </a:r>
            <a:r>
              <a:rPr lang="en-US" sz="3600" cap="all" dirty="0"/>
              <a:t>. </a:t>
            </a:r>
            <a:r>
              <a:rPr lang="en-US" sz="3600" cap="all" dirty="0" err="1"/>
              <a:t>Единицы</a:t>
            </a:r>
            <a:r>
              <a:rPr lang="en-US" sz="3600" cap="all" dirty="0"/>
              <a:t> </a:t>
            </a:r>
            <a:r>
              <a:rPr lang="en-US" sz="3600" cap="all" dirty="0" err="1"/>
              <a:t>давления</a:t>
            </a:r>
            <a:r>
              <a:rPr lang="en-US" sz="3600" cap="all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92789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A72AED-A73E-4170-BEB7-088576F02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Сегодня на уроке мы узнаем про давление: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25C2EA-3792-4BBB-AA0F-373C3B2C5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426" y="2629906"/>
            <a:ext cx="10515600" cy="41605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3600" dirty="0"/>
              <a:t>Что оно характеризует</a:t>
            </a:r>
          </a:p>
          <a:p>
            <a:r>
              <a:rPr lang="ru-RU" sz="3600" dirty="0"/>
              <a:t>Как обозначается</a:t>
            </a:r>
          </a:p>
          <a:p>
            <a:r>
              <a:rPr lang="ru-RU" sz="3600" dirty="0"/>
              <a:t>В каких единицах измеряется</a:t>
            </a:r>
          </a:p>
          <a:p>
            <a:r>
              <a:rPr lang="ru-RU" sz="3600" dirty="0"/>
              <a:t>По какой формуле находится</a:t>
            </a:r>
          </a:p>
        </p:txBody>
      </p:sp>
    </p:spTree>
    <p:extLst>
      <p:ext uri="{BB962C8B-B14F-4D97-AF65-F5344CB8AC3E}">
        <p14:creationId xmlns:p14="http://schemas.microsoft.com/office/powerpoint/2010/main" val="244392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68717E5B-2C1D-4094-9D25-6FF6FBD92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834243"/>
            <a:ext cx="3781618" cy="3189514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rgbClr val="7DA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358E3-9C55-4D30-B0B8-7AB4571D4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510" y="2785830"/>
            <a:ext cx="3010737" cy="176561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Давление - </a:t>
            </a:r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id="{15BFFAC7-44A5-4608-ACCB-AA2101AE5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14" y="964850"/>
            <a:ext cx="6068786" cy="4928300"/>
          </a:xfrm>
        </p:spPr>
        <p:txBody>
          <a:bodyPr anchor="ctr">
            <a:normAutofit/>
          </a:bodyPr>
          <a:lstStyle/>
          <a:p>
            <a:r>
              <a:rPr lang="ru-RU" sz="4000" dirty="0"/>
              <a:t>Физическая величина, показывающая силу, действующую на единицу площади.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0128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65C12-FED4-4DB0-A519-01F5B1E1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53003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i="1"/>
              <a:t>Р - давление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A2E102B-0806-450A-BD2A-2702F03B9E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6747" y="643467"/>
            <a:ext cx="4461291" cy="55710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D5F4C32-AD89-4F78-8FA9-285D54BD959E}"/>
              </a:ext>
            </a:extLst>
          </p:cNvPr>
          <p:cNvSpPr txBox="1"/>
          <p:nvPr/>
        </p:nvSpPr>
        <p:spPr>
          <a:xfrm>
            <a:off x="1230702" y="75624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6" name="Рисунок 6" descr="Изображение выглядит как ночное небо&#10;&#10;Автоматически созданное описание">
            <a:extLst>
              <a:ext uri="{FF2B5EF4-FFF2-40B4-BE49-F238E27FC236}">
                <a16:creationId xmlns:a16="http://schemas.microsoft.com/office/drawing/2014/main" id="{1E117847-AE91-42EE-BAC0-BD5B6982F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702" y="1543790"/>
            <a:ext cx="2743200" cy="236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09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66897C-BE22-4DCF-86F9-9FC0431D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Физкультминутка :)</a:t>
            </a:r>
          </a:p>
        </p:txBody>
      </p:sp>
      <p:pic>
        <p:nvPicPr>
          <p:cNvPr id="7" name="Мультимедиа в Интернете 6" title="Физминутка-минутка 20: с Крошем">
            <a:hlinkClick r:id="" action="ppaction://media"/>
            <a:extLst>
              <a:ext uri="{FF2B5EF4-FFF2-40B4-BE49-F238E27FC236}">
                <a16:creationId xmlns:a16="http://schemas.microsoft.com/office/drawing/2014/main" id="{F8E653EB-3870-4693-B051-04DD0965C66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377281"/>
            <a:ext cx="4572000" cy="3429000"/>
          </a:xfrm>
        </p:spPr>
      </p:pic>
    </p:spTree>
    <p:extLst>
      <p:ext uri="{BB962C8B-B14F-4D97-AF65-F5344CB8AC3E}">
        <p14:creationId xmlns:p14="http://schemas.microsoft.com/office/powerpoint/2010/main" val="313630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7DA9B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9E838-A1C4-4D55-9111-351DFBE4F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Задача: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A0B7C0-145F-40CF-82B2-095818ECC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r>
              <a:rPr lang="ru-RU" sz="3200" dirty="0">
                <a:ea typeface="+mn-lt"/>
                <a:cs typeface="+mn-lt"/>
              </a:rPr>
              <a:t>Какое давление на пол оказывает ковёр весом 2 Н, площадью 4 м</a:t>
            </a:r>
            <a:r>
              <a:rPr lang="ru-RU" sz="3200" baseline="30000" dirty="0">
                <a:ea typeface="+mn-lt"/>
                <a:cs typeface="+mn-lt"/>
              </a:rPr>
              <a:t>2 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57390461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43041"/>
      </a:dk2>
      <a:lt2>
        <a:srgbClr val="E8E3E2"/>
      </a:lt2>
      <a:accent1>
        <a:srgbClr val="7DA9B1"/>
      </a:accent1>
      <a:accent2>
        <a:srgbClr val="7F98BA"/>
      </a:accent2>
      <a:accent3>
        <a:srgbClr val="9697C6"/>
      </a:accent3>
      <a:accent4>
        <a:srgbClr val="977FBA"/>
      </a:accent4>
      <a:accent5>
        <a:srgbClr val="BC94C5"/>
      </a:accent5>
      <a:accent6>
        <a:srgbClr val="BA7FAC"/>
      </a:accent6>
      <a:hlink>
        <a:srgbClr val="AC7166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BrushVTI</vt:lpstr>
      <vt:lpstr>О сколько нам открытий чудных Готовят просвещенья дух И опыт, сын ошибок трудных, И гений, парадоксов друг...</vt:lpstr>
      <vt:lpstr>Вставьте пропущенные слова: </vt:lpstr>
      <vt:lpstr>ДАВИТЬ, давнуть, сдавливать что-то, гнести, нагнетать, пригнетать, угнетать; жать, сжимать, нажимать, прижимать; тискать, притискивать; теснить; налегать, обременять тяжестью, жать силою, в прямом и переносном смысле. </vt:lpstr>
      <vt:lpstr>Тема урока:</vt:lpstr>
      <vt:lpstr>Сегодня на уроке мы узнаем про давление:</vt:lpstr>
      <vt:lpstr>Давление - </vt:lpstr>
      <vt:lpstr>Р - давление</vt:lpstr>
      <vt:lpstr>Физкультминутка :)</vt:lpstr>
      <vt:lpstr>Задача:</vt:lpstr>
      <vt:lpstr>Задача</vt:lpstr>
      <vt:lpstr>Домашнее задание: 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136</cp:revision>
  <dcterms:created xsi:type="dcterms:W3CDTF">2022-02-15T19:54:02Z</dcterms:created>
  <dcterms:modified xsi:type="dcterms:W3CDTF">2022-02-18T10:13:15Z</dcterms:modified>
</cp:coreProperties>
</file>